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1a057a2a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1a057a2a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1bb5045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61bb5045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659129038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659129038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2a037a3e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2a037a3e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C3mV7zwcllyoVDxAT2HHlemJ9Utsy5XX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hZaocK5i7JQw-QNuNAAbWF1kVGmPhw7A/view" TargetMode="External"/><Relationship Id="rId6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3 Axis Pin Development Update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#8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Previously On…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925" y="1124150"/>
            <a:ext cx="4762152" cy="38209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2" name="Google Shape;62;p14"/>
          <p:cNvCxnSpPr/>
          <p:nvPr/>
        </p:nvCxnSpPr>
        <p:spPr>
          <a:xfrm flipH="1">
            <a:off x="1615525" y="1777300"/>
            <a:ext cx="2749200" cy="81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" name="Google Shape;63;p14"/>
          <p:cNvSpPr txBox="1"/>
          <p:nvPr/>
        </p:nvSpPr>
        <p:spPr>
          <a:xfrm>
            <a:off x="311700" y="2340900"/>
            <a:ext cx="879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Pivot Point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Still Previously On…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00" y="1475775"/>
            <a:ext cx="3874474" cy="346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7650" y="1475775"/>
            <a:ext cx="4102124" cy="2908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4144350" y="1298225"/>
            <a:ext cx="367500" cy="3184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" name="Google Shape;77;p16"/>
          <p:cNvCxnSpPr>
            <a:stCxn id="76" idx="0"/>
          </p:cNvCxnSpPr>
          <p:nvPr/>
        </p:nvCxnSpPr>
        <p:spPr>
          <a:xfrm>
            <a:off x="4328100" y="1298225"/>
            <a:ext cx="15615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6"/>
          <p:cNvCxnSpPr>
            <a:stCxn id="76" idx="0"/>
          </p:cNvCxnSpPr>
          <p:nvPr/>
        </p:nvCxnSpPr>
        <p:spPr>
          <a:xfrm>
            <a:off x="4328100" y="1298225"/>
            <a:ext cx="816300" cy="65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6"/>
          <p:cNvCxnSpPr/>
          <p:nvPr/>
        </p:nvCxnSpPr>
        <p:spPr>
          <a:xfrm flipH="1" rot="10800000">
            <a:off x="5154700" y="1308475"/>
            <a:ext cx="744900" cy="63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6"/>
          <p:cNvCxnSpPr/>
          <p:nvPr/>
        </p:nvCxnSpPr>
        <p:spPr>
          <a:xfrm>
            <a:off x="2746300" y="1298275"/>
            <a:ext cx="15615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6"/>
          <p:cNvCxnSpPr/>
          <p:nvPr/>
        </p:nvCxnSpPr>
        <p:spPr>
          <a:xfrm>
            <a:off x="2746300" y="1298275"/>
            <a:ext cx="816300" cy="65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6"/>
          <p:cNvCxnSpPr/>
          <p:nvPr/>
        </p:nvCxnSpPr>
        <p:spPr>
          <a:xfrm flipH="1" rot="10800000">
            <a:off x="3572900" y="1308525"/>
            <a:ext cx="744900" cy="63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6"/>
          <p:cNvSpPr/>
          <p:nvPr/>
        </p:nvSpPr>
        <p:spPr>
          <a:xfrm flipH="1">
            <a:off x="2093050" y="1094125"/>
            <a:ext cx="673550" cy="295950"/>
          </a:xfrm>
          <a:custGeom>
            <a:rect b="b" l="l" r="r" t="t"/>
            <a:pathLst>
              <a:path extrusionOk="0" h="11838" w="26942">
                <a:moveTo>
                  <a:pt x="26942" y="5715"/>
                </a:moveTo>
                <a:lnTo>
                  <a:pt x="21636" y="0"/>
                </a:lnTo>
                <a:lnTo>
                  <a:pt x="18778" y="8980"/>
                </a:lnTo>
                <a:lnTo>
                  <a:pt x="13063" y="1224"/>
                </a:lnTo>
                <a:lnTo>
                  <a:pt x="10206" y="7348"/>
                </a:lnTo>
                <a:lnTo>
                  <a:pt x="3674" y="408"/>
                </a:lnTo>
                <a:lnTo>
                  <a:pt x="0" y="9389"/>
                </a:lnTo>
                <a:lnTo>
                  <a:pt x="4899" y="4082"/>
                </a:lnTo>
                <a:lnTo>
                  <a:pt x="11838" y="11430"/>
                </a:lnTo>
                <a:lnTo>
                  <a:pt x="13471" y="6939"/>
                </a:lnTo>
                <a:lnTo>
                  <a:pt x="18778" y="11838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4" name="Google Shape;84;p16"/>
          <p:cNvSpPr/>
          <p:nvPr/>
        </p:nvSpPr>
        <p:spPr>
          <a:xfrm>
            <a:off x="5889600" y="1094125"/>
            <a:ext cx="673550" cy="295950"/>
          </a:xfrm>
          <a:custGeom>
            <a:rect b="b" l="l" r="r" t="t"/>
            <a:pathLst>
              <a:path extrusionOk="0" h="11838" w="26942">
                <a:moveTo>
                  <a:pt x="26942" y="5715"/>
                </a:moveTo>
                <a:lnTo>
                  <a:pt x="21636" y="0"/>
                </a:lnTo>
                <a:lnTo>
                  <a:pt x="18778" y="8980"/>
                </a:lnTo>
                <a:lnTo>
                  <a:pt x="13063" y="1224"/>
                </a:lnTo>
                <a:lnTo>
                  <a:pt x="10206" y="7348"/>
                </a:lnTo>
                <a:lnTo>
                  <a:pt x="3674" y="408"/>
                </a:lnTo>
                <a:lnTo>
                  <a:pt x="0" y="9389"/>
                </a:lnTo>
                <a:lnTo>
                  <a:pt x="4899" y="4082"/>
                </a:lnTo>
                <a:lnTo>
                  <a:pt x="11838" y="11430"/>
                </a:lnTo>
                <a:lnTo>
                  <a:pt x="13471" y="6939"/>
                </a:lnTo>
                <a:lnTo>
                  <a:pt x="18778" y="11838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cxnSp>
        <p:nvCxnSpPr>
          <p:cNvPr id="85" name="Google Shape;85;p16"/>
          <p:cNvCxnSpPr/>
          <p:nvPr/>
        </p:nvCxnSpPr>
        <p:spPr>
          <a:xfrm>
            <a:off x="1970625" y="1104325"/>
            <a:ext cx="20400" cy="26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6"/>
          <p:cNvCxnSpPr/>
          <p:nvPr/>
        </p:nvCxnSpPr>
        <p:spPr>
          <a:xfrm>
            <a:off x="1919600" y="1185975"/>
            <a:ext cx="10200" cy="1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6"/>
          <p:cNvCxnSpPr/>
          <p:nvPr/>
        </p:nvCxnSpPr>
        <p:spPr>
          <a:xfrm>
            <a:off x="1858350" y="1237000"/>
            <a:ext cx="10200" cy="4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6"/>
          <p:cNvCxnSpPr/>
          <p:nvPr/>
        </p:nvCxnSpPr>
        <p:spPr>
          <a:xfrm flipH="1">
            <a:off x="6613375" y="1104325"/>
            <a:ext cx="20400" cy="26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6"/>
          <p:cNvCxnSpPr/>
          <p:nvPr/>
        </p:nvCxnSpPr>
        <p:spPr>
          <a:xfrm flipH="1">
            <a:off x="6674600" y="1185975"/>
            <a:ext cx="10200" cy="13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6"/>
          <p:cNvCxnSpPr/>
          <p:nvPr/>
        </p:nvCxnSpPr>
        <p:spPr>
          <a:xfrm flipH="1">
            <a:off x="6735850" y="1237000"/>
            <a:ext cx="10200" cy="4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6"/>
          <p:cNvCxnSpPr/>
          <p:nvPr/>
        </p:nvCxnSpPr>
        <p:spPr>
          <a:xfrm>
            <a:off x="3572850" y="1920750"/>
            <a:ext cx="20400" cy="108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6"/>
          <p:cNvCxnSpPr/>
          <p:nvPr/>
        </p:nvCxnSpPr>
        <p:spPr>
          <a:xfrm>
            <a:off x="5164900" y="1930950"/>
            <a:ext cx="71400" cy="118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6"/>
          <p:cNvSpPr/>
          <p:nvPr/>
        </p:nvSpPr>
        <p:spPr>
          <a:xfrm>
            <a:off x="5741075" y="1298225"/>
            <a:ext cx="367500" cy="3184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2598213" y="1298225"/>
            <a:ext cx="367500" cy="3184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3225750" y="2653050"/>
            <a:ext cx="36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4868800" y="2723800"/>
            <a:ext cx="36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Iteration #2</a:t>
            </a:r>
            <a:endParaRPr/>
          </a:p>
        </p:txBody>
      </p:sp>
      <p:pic>
        <p:nvPicPr>
          <p:cNvPr id="102" name="Google Shape;102;p17" title="421778008_2764686957017850_8749476548102313393_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857250"/>
            <a:ext cx="4572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 title="421764214_823116699619820_6207179213550306316_n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55100" y="1200263"/>
            <a:ext cx="4427776" cy="332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